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79" r:id="rId3"/>
    <p:sldId id="280" r:id="rId4"/>
    <p:sldId id="278" r:id="rId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nn HICINTUKA" initials="LH" lastIdx="10" clrIdx="0">
    <p:extLst>
      <p:ext uri="{19B8F6BF-5375-455C-9EA6-DF929625EA0E}">
        <p15:presenceInfo xmlns:p15="http://schemas.microsoft.com/office/powerpoint/2012/main" userId="Lynn HICINTU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85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78" y="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772" y="-9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D7633-D70B-47DE-8AE6-9B77FF35BDED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8CE7C-F809-42A7-9F0A-235C26729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061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46434-B00A-4A46-90C0-054A1DFE2C9F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3" y="4415530"/>
            <a:ext cx="5608975" cy="418360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A513A-521C-424B-A801-4CD77C9CA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224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C41B-BC4C-4DC0-96E1-85D91220E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292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 marL="342900" indent="-342900" algn="l" defTabSz="914400" rtl="0" eaLnBrk="1" latinLnBrk="0" hangingPunct="1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  <a:defRPr lang="en-US" sz="2400" b="1" kern="12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742950" indent="-285750"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3000" indent="-228600">
              <a:defRPr lang="en-GB" sz="16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dirty="0"/>
              <a:t>Third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C41B-BC4C-4DC0-96E1-85D91220E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443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5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 lang="en-US" sz="2400" b="1" kern="12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Tx/>
              <a:buBlip>
                <a:blip r:embed="rId4"/>
              </a:buBlip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marL="342900" lvl="0" indent="-342900" algn="l" defTabSz="914400" rtl="0" eaLnBrk="1" latinLnBrk="0" hangingPunct="1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Blip>
                <a:blip r:embed="rId2"/>
              </a:buBlip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C41B-BC4C-4DC0-96E1-85D91220E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992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C41B-BC4C-4DC0-96E1-85D91220E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319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 algn="l" defTabSz="914400" rtl="0" eaLnBrk="1" latinLnBrk="0" hangingPunct="1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  <a:defRPr lang="en-US" sz="2400" b="1" kern="12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742950" indent="-285750"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3000" indent="-228600">
              <a:defRPr lang="en-US" sz="16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dirty="0"/>
              <a:t>Third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 algn="l" defTabSz="914400" rtl="0" eaLnBrk="1" latinLnBrk="0" hangingPunct="1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  <a:defRPr lang="en-US" sz="2400" b="1" kern="12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742950" indent="-285750"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3000" indent="-228600">
              <a:defRPr lang="en-GB" sz="16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dirty="0"/>
              <a:t>Third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C41B-BC4C-4DC0-96E1-85D91220E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82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indent="-342900" algn="l" defTabSz="914400" rtl="0" eaLnBrk="1" latinLnBrk="0" hangingPunct="1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  <a:defRPr lang="en-US" sz="2400" b="1" kern="12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742950" indent="-285750"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3000" indent="-228600">
              <a:defRPr lang="en-US" sz="16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dirty="0"/>
              <a:t>Third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indent="-342900" algn="l" defTabSz="914400" rtl="0" eaLnBrk="1" latinLnBrk="0" hangingPunct="1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  <a:defRPr lang="en-US" sz="2400" b="1" kern="12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742950" indent="-285750"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3000" indent="-228600">
              <a:defRPr lang="en-GB" sz="16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dirty="0"/>
              <a:t>Third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C41B-BC4C-4DC0-96E1-85D91220E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14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C41B-BC4C-4DC0-96E1-85D91220E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697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342900" indent="-342900" algn="l" defTabSz="914400" rtl="0" eaLnBrk="1" latinLnBrk="0" hangingPunct="1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  <a:defRPr lang="en-US" sz="2400" b="1" kern="12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742950" indent="-285750"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3000" indent="-228600">
              <a:defRPr lang="en-GB" sz="16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dirty="0"/>
              <a:t>Third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C41B-BC4C-4DC0-96E1-85D91220E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401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C41B-BC4C-4DC0-96E1-85D91220E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684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 marL="342900" indent="-342900" algn="l" defTabSz="914400" rtl="0" eaLnBrk="1" latinLnBrk="0" hangingPunct="1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  <a:defRPr lang="en-US" sz="2400" b="1" kern="12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742950" indent="-285750"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3000" indent="-228600">
              <a:defRPr lang="en-GB" sz="16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dirty="0"/>
              <a:t>Third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C41B-BC4C-4DC0-96E1-85D91220E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62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Blip>
                <a:blip r:embed="rId13"/>
              </a:buBlip>
            </a:pPr>
            <a:r>
              <a:rPr lang="en-US" dirty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Tx/>
              <a:buBlip>
                <a:blip r:embed="rId14"/>
              </a:buBlip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FontTx/>
              <a:buBlip>
                <a:blip r:embed="rId15"/>
              </a:buBlip>
            </a:pPr>
            <a:r>
              <a:rPr lang="en-US" dirty="0"/>
              <a:t>Third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2C41B-BC4C-4DC0-96E1-85D91220E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01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3000" b="1" kern="1200" spc="-150">
          <a:solidFill>
            <a:schemeClr val="accent1">
              <a:lumMod val="50000"/>
            </a:schemeClr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2400" b="1" kern="1200" dirty="0">
          <a:solidFill>
            <a:schemeClr val="accent1">
              <a:lumMod val="75000"/>
            </a:schemeClr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en-US" sz="2000" kern="1200" dirty="0">
          <a:solidFill>
            <a:schemeClr val="tx1">
              <a:lumMod val="65000"/>
              <a:lumOff val="35000"/>
            </a:schemeClr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1600" i="1" kern="1200" dirty="0">
          <a:solidFill>
            <a:schemeClr val="tx1">
              <a:lumMod val="65000"/>
              <a:lumOff val="35000"/>
            </a:schemeClr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8263" y="908720"/>
            <a:ext cx="914400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4000" b="1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TITLE OF PROJECT</a:t>
            </a:r>
          </a:p>
          <a:p>
            <a:pPr algn="ctr">
              <a:lnSpc>
                <a:spcPct val="90000"/>
              </a:lnSpc>
            </a:pPr>
            <a:r>
              <a:rPr lang="en-GB" sz="240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PLACE</a:t>
            </a:r>
            <a:endParaRPr lang="en-GB" sz="2400" dirty="0">
              <a:solidFill>
                <a:schemeClr val="accent5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954537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241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587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2400" b="1" dirty="0" err="1">
                <a:solidFill>
                  <a:schemeClr val="accent6">
                    <a:lumMod val="75000"/>
                  </a:schemeClr>
                </a:solidFill>
              </a:rPr>
              <a:t>TradeCom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 II Programme</a:t>
            </a:r>
          </a:p>
          <a:p>
            <a:pPr marL="0" indent="0" algn="ctr">
              <a:buNone/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Av. de </a:t>
            </a:r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Tervuren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36</a:t>
            </a:r>
          </a:p>
          <a:p>
            <a:pPr marL="0" indent="0" algn="ctr">
              <a:buNone/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1040 Brussels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www.tradecom-acpeu.org</a:t>
            </a:r>
          </a:p>
          <a:p>
            <a:pPr marL="0" indent="0" algn="ctr">
              <a:buNone/>
            </a:pP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contact@tradecom-acpeu.org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08720"/>
            <a:ext cx="5675740" cy="162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60271"/>
      </p:ext>
    </p:extLst>
  </p:cSld>
  <p:clrMapOvr>
    <a:masterClrMapping/>
  </p:clrMapOvr>
</p:sld>
</file>

<file path=ppt/theme/theme1.xml><?xml version="1.0" encoding="utf-8"?>
<a:theme xmlns:a="http://schemas.openxmlformats.org/drawingml/2006/main" name="TradeCom II - PPT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3700</TotalTime>
  <Words>25</Words>
  <Application>Microsoft Office PowerPoint</Application>
  <PresentationFormat>On-screen Show (4:3)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</vt:lpstr>
      <vt:lpstr>TradeCom II - PPT Presentation template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Gianpaolo DE PINTO</dc:creator>
  <cp:lastModifiedBy>Gian Paolo DE PINTO</cp:lastModifiedBy>
  <cp:revision>90</cp:revision>
  <cp:lastPrinted>2016-02-19T08:25:16Z</cp:lastPrinted>
  <dcterms:created xsi:type="dcterms:W3CDTF">2016-02-09T17:29:29Z</dcterms:created>
  <dcterms:modified xsi:type="dcterms:W3CDTF">2017-05-30T15:11:18Z</dcterms:modified>
</cp:coreProperties>
</file>